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89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43DAA-84F1-4E65-A374-5BD4F45C4A08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896DF0-B5D5-4848-8E4E-3E0C5E412C0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257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http://www.francaisfacile.com/exercices/exercice-francais-2/exercice-francais-88832.php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96DF0-B5D5-4848-8E4E-3E0C5E412C0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7981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&lt;</a:t>
            </a:r>
            <a:r>
              <a:rPr lang="en-GB" dirty="0" err="1" smtClean="0"/>
              <a:t>iframe</a:t>
            </a:r>
            <a:r>
              <a:rPr lang="en-GB" dirty="0" smtClean="0"/>
              <a:t> width="420" height="315" </a:t>
            </a:r>
            <a:r>
              <a:rPr lang="en-GB" dirty="0" err="1" smtClean="0"/>
              <a:t>src</a:t>
            </a:r>
            <a:r>
              <a:rPr lang="en-GB" dirty="0" smtClean="0"/>
              <a:t>="//www.youtube.com/embed/esK-nWM2M2o" </a:t>
            </a:r>
            <a:r>
              <a:rPr lang="en-GB" dirty="0" err="1" smtClean="0"/>
              <a:t>frameborder</a:t>
            </a:r>
            <a:r>
              <a:rPr lang="en-GB" dirty="0" smtClean="0"/>
              <a:t>="0" </a:t>
            </a:r>
            <a:r>
              <a:rPr lang="en-GB" dirty="0" err="1" smtClean="0"/>
              <a:t>allowfullscreen</a:t>
            </a:r>
            <a:r>
              <a:rPr lang="en-GB" dirty="0" smtClean="0"/>
              <a:t>&gt;&lt;/</a:t>
            </a:r>
            <a:r>
              <a:rPr lang="en-GB" dirty="0" err="1" smtClean="0"/>
              <a:t>iframe</a:t>
            </a:r>
            <a:r>
              <a:rPr lang="en-GB" dirty="0" smtClean="0"/>
              <a:t>&gt;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96DF0-B5D5-4848-8E4E-3E0C5E412C0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1810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064F-49BA-42B3-A755-ACE6E6F686ED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5C4A-5113-4352-96F1-ADD2336161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255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064F-49BA-42B3-A755-ACE6E6F686ED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5C4A-5113-4352-96F1-ADD2336161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661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064F-49BA-42B3-A755-ACE6E6F686ED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5C4A-5113-4352-96F1-ADD2336161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64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064F-49BA-42B3-A755-ACE6E6F686ED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5C4A-5113-4352-96F1-ADD2336161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7981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064F-49BA-42B3-A755-ACE6E6F686ED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5C4A-5113-4352-96F1-ADD2336161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4323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064F-49BA-42B3-A755-ACE6E6F686ED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5C4A-5113-4352-96F1-ADD2336161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57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064F-49BA-42B3-A755-ACE6E6F686ED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5C4A-5113-4352-96F1-ADD2336161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4858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064F-49BA-42B3-A755-ACE6E6F686ED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5C4A-5113-4352-96F1-ADD2336161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643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064F-49BA-42B3-A755-ACE6E6F686ED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5C4A-5113-4352-96F1-ADD2336161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027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064F-49BA-42B3-A755-ACE6E6F686ED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5C4A-5113-4352-96F1-ADD2336161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014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064F-49BA-42B3-A755-ACE6E6F686ED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5C4A-5113-4352-96F1-ADD2336161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344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A064F-49BA-42B3-A755-ACE6E6F686ED}" type="datetimeFigureOut">
              <a:rPr lang="fr-FR" smtClean="0"/>
              <a:t>03/11/2014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A5C4A-5113-4352-96F1-ADD2336161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66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4718"/>
            <a:ext cx="8229600" cy="5890666"/>
          </a:xfrm>
        </p:spPr>
        <p:txBody>
          <a:bodyPr>
            <a:normAutofit fontScale="90000"/>
          </a:bodyPr>
          <a:lstStyle/>
          <a:p>
            <a:r>
              <a:rPr lang="fr-FR" dirty="0"/>
              <a:t>Pour faire la cuisine, il faut des verbes </a:t>
            </a:r>
            <a:r>
              <a:rPr lang="fr-FR" dirty="0" smtClean="0"/>
              <a:t>à l’infinitif ou à l’impératif</a:t>
            </a:r>
            <a:r>
              <a:rPr lang="fr-FR" dirty="0"/>
              <a:t> :</a:t>
            </a:r>
            <a:br>
              <a:rPr lang="fr-FR" dirty="0"/>
            </a:br>
            <a:r>
              <a:rPr lang="fr-FR" dirty="0"/>
              <a:t> </a:t>
            </a:r>
            <a:br>
              <a:rPr lang="fr-FR" dirty="0"/>
            </a:br>
            <a:r>
              <a:rPr lang="fr-FR" dirty="0" smtClean="0"/>
              <a:t>Couper, émincer  éplucher, frire, faire rissoler, faire chauffer, laisser mijoter, faire revenir, rôtir, dorer.</a:t>
            </a:r>
            <a:br>
              <a:rPr lang="fr-FR" dirty="0" smtClean="0"/>
            </a:br>
            <a:r>
              <a:rPr lang="fr-FR" dirty="0" smtClean="0"/>
              <a:t>Ébouillanter, remuer, battre, verser, ajouter, assaisonner, saupoudrer, goûter, rectifier, servir ....</a:t>
            </a:r>
            <a:br>
              <a:rPr lang="fr-FR" dirty="0" smtClean="0"/>
            </a:br>
            <a:r>
              <a:rPr lang="fr-FR" dirty="0"/>
              <a:t> </a:t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322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fr-FR" sz="2800" dirty="0"/>
              <a:t>Je vous invite à faire avec moi un ragoût de lentilles</a:t>
            </a:r>
            <a:r>
              <a:rPr lang="fr-FR" sz="2800" dirty="0" smtClean="0"/>
              <a:t>. Pour </a:t>
            </a:r>
            <a:r>
              <a:rPr lang="fr-FR" sz="2800" dirty="0"/>
              <a:t>m'aider vous devez remplir les trous avec le verbe approprié</a:t>
            </a:r>
          </a:p>
        </p:txBody>
      </p:sp>
      <p:sp>
        <p:nvSpPr>
          <p:cNvPr id="5" name="Rectangle 4"/>
          <p:cNvSpPr/>
          <p:nvPr/>
        </p:nvSpPr>
        <p:spPr>
          <a:xfrm>
            <a:off x="2195736" y="1988840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RAGOÛT DE LENTILLES</a:t>
            </a:r>
          </a:p>
          <a:p>
            <a:endParaRPr lang="fr-FR" dirty="0"/>
          </a:p>
          <a:p>
            <a:r>
              <a:rPr lang="fr-FR" dirty="0"/>
              <a:t>INGRÉDIENTS (POUR 2 PERSONNES).</a:t>
            </a:r>
          </a:p>
          <a:p>
            <a:endParaRPr lang="fr-FR" dirty="0"/>
          </a:p>
          <a:p>
            <a:r>
              <a:rPr lang="fr-FR" dirty="0"/>
              <a:t>-250 g de lentilles.</a:t>
            </a:r>
          </a:p>
          <a:p>
            <a:r>
              <a:rPr lang="fr-FR" dirty="0"/>
              <a:t>-100 g de viande de veau.</a:t>
            </a:r>
          </a:p>
          <a:p>
            <a:r>
              <a:rPr lang="fr-FR" dirty="0"/>
              <a:t>-1 demi chorizo.</a:t>
            </a:r>
          </a:p>
          <a:p>
            <a:r>
              <a:rPr lang="fr-FR" dirty="0"/>
              <a:t>-1 morceau de boudin noir.</a:t>
            </a:r>
          </a:p>
          <a:p>
            <a:r>
              <a:rPr lang="fr-FR" dirty="0"/>
              <a:t>-50 g de jambon cru coupé en cubes.</a:t>
            </a:r>
          </a:p>
          <a:p>
            <a:r>
              <a:rPr lang="fr-FR" dirty="0"/>
              <a:t>-Une carotte, un poireau, une gousse d'ail</a:t>
            </a:r>
            <a:r>
              <a:rPr lang="fr-FR" dirty="0" smtClean="0"/>
              <a:t>, deux </a:t>
            </a:r>
            <a:r>
              <a:rPr lang="fr-FR" dirty="0"/>
              <a:t>pommes de terre.</a:t>
            </a:r>
          </a:p>
          <a:p>
            <a:r>
              <a:rPr lang="fr-FR" dirty="0"/>
              <a:t>-Sel, piment rouge moulu, cumin, origan, persil, huile d'olive, eau.</a:t>
            </a:r>
          </a:p>
          <a:p>
            <a:endParaRPr lang="fr-FR" dirty="0"/>
          </a:p>
          <a:p>
            <a:r>
              <a:rPr lang="fr-FR" dirty="0"/>
              <a:t>PRÉPARATION (ENVIRON 70 MINUTES).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88373"/>
            <a:ext cx="1616075" cy="504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33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61920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Coupez la viande en petits morceaux </a:t>
            </a:r>
            <a:r>
              <a:rPr lang="fr-FR" dirty="0" smtClean="0"/>
              <a:t>et assaisonnez </a:t>
            </a:r>
            <a:r>
              <a:rPr lang="fr-FR" dirty="0"/>
              <a:t>-la avec une pincée de sel, un peu d'origan, de persil et d'ail. </a:t>
            </a:r>
          </a:p>
          <a:p>
            <a:r>
              <a:rPr lang="fr-FR" dirty="0" smtClean="0"/>
              <a:t>- </a:t>
            </a:r>
            <a:r>
              <a:rPr lang="fr-FR" dirty="0"/>
              <a:t>Coupez de la même façon le chorizo.</a:t>
            </a:r>
          </a:p>
          <a:p>
            <a:r>
              <a:rPr lang="fr-FR" dirty="0" smtClean="0"/>
              <a:t>- Épluchez </a:t>
            </a:r>
            <a:r>
              <a:rPr lang="fr-FR" dirty="0"/>
              <a:t>la carotte et le poireau et coupez-les en fines rondelles.</a:t>
            </a:r>
          </a:p>
          <a:p>
            <a:r>
              <a:rPr lang="fr-FR" dirty="0" smtClean="0"/>
              <a:t>- </a:t>
            </a:r>
            <a:r>
              <a:rPr lang="fr-FR" dirty="0"/>
              <a:t>Dans une cocotte, </a:t>
            </a:r>
            <a:r>
              <a:rPr lang="fr-FR" dirty="0" smtClean="0"/>
              <a:t>versez </a:t>
            </a:r>
            <a:r>
              <a:rPr lang="fr-FR" dirty="0"/>
              <a:t>deux cuillerées à soupe d'huile d'olive et laissez-la chauffer.</a:t>
            </a:r>
          </a:p>
          <a:p>
            <a:r>
              <a:rPr lang="fr-FR" dirty="0" smtClean="0"/>
              <a:t>- </a:t>
            </a:r>
            <a:r>
              <a:rPr lang="fr-FR" dirty="0"/>
              <a:t>Ajoutez la carotte et le poireau </a:t>
            </a:r>
            <a:r>
              <a:rPr lang="fr-FR" dirty="0" smtClean="0"/>
              <a:t>et faites-les revenir </a:t>
            </a:r>
            <a:r>
              <a:rPr lang="fr-FR" dirty="0"/>
              <a:t>pendant 3 minutes.</a:t>
            </a:r>
          </a:p>
          <a:p>
            <a:r>
              <a:rPr lang="fr-FR" dirty="0" smtClean="0"/>
              <a:t>- </a:t>
            </a:r>
            <a:r>
              <a:rPr lang="fr-FR" dirty="0"/>
              <a:t>Mettez la viande </a:t>
            </a:r>
            <a:r>
              <a:rPr lang="fr-FR" dirty="0" smtClean="0"/>
              <a:t>à dorer </a:t>
            </a:r>
            <a:r>
              <a:rPr lang="fr-FR" dirty="0"/>
              <a:t>avec le chorizo</a:t>
            </a:r>
            <a:r>
              <a:rPr lang="fr-FR" dirty="0" smtClean="0"/>
              <a:t>, le </a:t>
            </a:r>
            <a:r>
              <a:rPr lang="fr-FR" dirty="0"/>
              <a:t>boudin et les cubes de jambon, environ 5 minutes,</a:t>
            </a:r>
          </a:p>
          <a:p>
            <a:r>
              <a:rPr lang="fr-FR" dirty="0"/>
              <a:t>puis </a:t>
            </a:r>
            <a:r>
              <a:rPr lang="fr-FR" dirty="0" smtClean="0"/>
              <a:t>retirez </a:t>
            </a:r>
            <a:r>
              <a:rPr lang="fr-FR" dirty="0"/>
              <a:t>la cocotte un moment du feu et ajoutez une petite cuillerée de piment rouge moulu.</a:t>
            </a:r>
          </a:p>
          <a:p>
            <a:r>
              <a:rPr lang="fr-FR" dirty="0" smtClean="0"/>
              <a:t>- Remuez </a:t>
            </a:r>
            <a:r>
              <a:rPr lang="fr-FR" dirty="0"/>
              <a:t>le mélange et versez de l'eau jusqu'à couvrir l'ensemble.</a:t>
            </a:r>
          </a:p>
          <a:p>
            <a:r>
              <a:rPr lang="fr-FR" dirty="0" smtClean="0"/>
              <a:t>- </a:t>
            </a:r>
            <a:r>
              <a:rPr lang="fr-FR" dirty="0"/>
              <a:t>Laissez mijoter à feu moyen pendant 45 minutes</a:t>
            </a:r>
            <a:r>
              <a:rPr lang="fr-FR" dirty="0" smtClean="0"/>
              <a:t>, et </a:t>
            </a:r>
            <a:r>
              <a:rPr lang="fr-FR" dirty="0"/>
              <a:t>ajoutez de l'eau si nécessaire.</a:t>
            </a:r>
          </a:p>
          <a:p>
            <a:r>
              <a:rPr lang="fr-FR" dirty="0" smtClean="0"/>
              <a:t>- </a:t>
            </a:r>
            <a:r>
              <a:rPr lang="fr-FR" dirty="0"/>
              <a:t>Ajoutez les lentilles et les pommes de terre coupées, saupoudrez de sel et de cumin,</a:t>
            </a:r>
          </a:p>
          <a:p>
            <a:r>
              <a:rPr lang="fr-FR" dirty="0"/>
              <a:t>et laissez cuire à feu doux environ 15 minutes.</a:t>
            </a:r>
          </a:p>
          <a:p>
            <a:r>
              <a:rPr lang="fr-FR" dirty="0" smtClean="0"/>
              <a:t>- </a:t>
            </a:r>
            <a:r>
              <a:rPr lang="fr-FR" dirty="0"/>
              <a:t>Goûtez le ragoût </a:t>
            </a:r>
            <a:r>
              <a:rPr lang="fr-FR" dirty="0" smtClean="0"/>
              <a:t>et rectifiez </a:t>
            </a:r>
            <a:r>
              <a:rPr lang="fr-FR" dirty="0"/>
              <a:t>la quantité de sel et de cumin</a:t>
            </a:r>
          </a:p>
          <a:p>
            <a:r>
              <a:rPr lang="fr-FR" dirty="0"/>
              <a:t>selon votre goût. 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servez-le </a:t>
            </a:r>
            <a:r>
              <a:rPr lang="fr-FR" dirty="0"/>
              <a:t>chaud</a:t>
            </a:r>
            <a:r>
              <a:rPr lang="fr-FR" dirty="0" smtClean="0"/>
              <a:t>.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r>
              <a:rPr lang="fr-FR" dirty="0" smtClean="0"/>
              <a:t>Conseils</a:t>
            </a:r>
            <a:r>
              <a:rPr lang="fr-FR" dirty="0"/>
              <a:t>:</a:t>
            </a:r>
          </a:p>
          <a:p>
            <a:r>
              <a:rPr lang="fr-FR" dirty="0" smtClean="0"/>
              <a:t>-</a:t>
            </a:r>
            <a:r>
              <a:rPr lang="fr-FR" dirty="0"/>
              <a:t>Faites tremper les lentilles la veille, environ 12 heures avant le moment de la cuisson.</a:t>
            </a:r>
          </a:p>
          <a:p>
            <a:r>
              <a:rPr lang="fr-FR" dirty="0" smtClean="0"/>
              <a:t>-</a:t>
            </a:r>
            <a:r>
              <a:rPr lang="fr-FR" dirty="0"/>
              <a:t>Si vous n'avez pas de poireau, </a:t>
            </a:r>
            <a:r>
              <a:rPr lang="fr-FR" dirty="0" smtClean="0"/>
              <a:t>employez </a:t>
            </a:r>
            <a:r>
              <a:rPr lang="fr-FR" dirty="0"/>
              <a:t>un oignon, mais la saveur ne sera pas la même.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32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384</Words>
  <Application>Microsoft Office PowerPoint</Application>
  <PresentationFormat>On-screen Show (4:3)</PresentationFormat>
  <Paragraphs>37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Pour faire la cuisine, il faut des verbes à l’infinitif ou à l’impératif :   Couper, émincer  éplucher, frire, faire rissoler, faire chauffer, laisser mijoter, faire revenir, rôtir, dorer. Ébouillanter, remuer, battre, verser, ajouter, assaisonner, saupoudrer, goûter, rectifier, servir ....   </vt:lpstr>
      <vt:lpstr>Je vous invite à faire avec moi un ragoût de lentilles. Pour m'aider vous devez remplir les trous avec le verbe approprié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Pour faire la cuisine, il faut des verbes à l’impératif :   COUPER, ÉMINCER  ÉPLUCHER, FRIRE, FAIRE RISSOLER, FAIRE CHAUFFER, LAISSER MIJOTER, FAIRE REVENIR, RÔTIR, DORER. ÉBOUILLANTER, REMUER, BATTRE, VERSER, AJOUTER, ASSAISONNER, SAUPOUDRER, GOÛTER, RECTIFIER, SERVIR ....   </dc:title>
  <dc:creator>vanessa</dc:creator>
  <cp:lastModifiedBy>vanessa</cp:lastModifiedBy>
  <cp:revision>8</cp:revision>
  <dcterms:created xsi:type="dcterms:W3CDTF">2014-10-20T14:06:33Z</dcterms:created>
  <dcterms:modified xsi:type="dcterms:W3CDTF">2014-11-03T16:52:29Z</dcterms:modified>
</cp:coreProperties>
</file>